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5" r:id="rId1"/>
  </p:sldMasterIdLst>
  <p:sldIdLst>
    <p:sldId id="257" r:id="rId2"/>
    <p:sldId id="258" r:id="rId3"/>
    <p:sldId id="266" r:id="rId4"/>
    <p:sldId id="260" r:id="rId5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174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545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0659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9816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5335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4781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521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997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049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359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794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434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033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21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000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421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96496-E9A3-4FBE-BDDC-3D090D7ED105}" type="datetimeFigureOut">
              <a:rPr lang="fa-IR" smtClean="0"/>
              <a:t>1444/01/13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26FD3-5C8B-4956-8F56-24D0B5C725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7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766" y="698740"/>
            <a:ext cx="9882846" cy="552953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200000"/>
              </a:lnSpc>
              <a:buClr>
                <a:srgbClr val="30ACEC">
                  <a:lumMod val="75000"/>
                </a:srgbClr>
              </a:buClr>
              <a:buNone/>
            </a:pPr>
            <a:r>
              <a:rPr lang="fa-IR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آیا میدانید که :                             </a:t>
            </a:r>
            <a:endParaRPr lang="fa-IR" sz="1800" b="1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indent="0" algn="just">
              <a:lnSpc>
                <a:spcPct val="200000"/>
              </a:lnSpc>
              <a:buClr>
                <a:srgbClr val="30ACEC">
                  <a:lumMod val="75000"/>
                </a:srgbClr>
              </a:buClr>
              <a:buNone/>
            </a:pPr>
            <a:r>
              <a:rPr lang="fa-IR" sz="1600" b="1" dirty="0">
                <a:solidFill>
                  <a:prstClr val="black"/>
                </a:solidFill>
                <a:cs typeface="B Nazanin" panose="00000400000000000000" pitchFamily="2" charset="-78"/>
              </a:rPr>
              <a:t>رشوه : بر اساس ماده (3) قانون تشدید مجازات مرتکبین ارتشاء و اختلاس و کلاهبرداری مصوب 15/09/1367 ، رشوه عبارت است از قبول وجه </a:t>
            </a:r>
            <a:r>
              <a:rPr lang="fa-IR" sz="16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یا مال یا سند پرداخت وجه یا تسلیم مال به صورت مستقیم یا غیر مستقیم توسط هریک از مستخدمین و مامورین دولتی شاغل در دستگاههای اجرایی موضوع این دستورالعمل اعم از رسمی ، پیمانی ، قرار دادکار معین ( مشخص ) ، قرار دادکارگری و قرار داد طرح های عمرانی و یا مامورین به خدمات عمومی خواه رسمی یا غیر رسمی برای انجام دادن یا انجام ندادن امری که مربوط به دستگاههای مزبور می باشد ، اعم از این که امر مذکور مربوط به وظایف آنها بوده یا آن که مربوط به وظایف مامور دیگری در آن دستگاه اجرایی باشد ، خواه آن کار را انجام داده یا نداده و انجام آن بر طبق حقانیت و و ظیفه بوده یا نبوده باشد و یا آن که در انجام یا عدم انجام آن موثر بوده یا نبوده باشد .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بند ک ماده 1 دستورالعمل اجرایی مواد (91) و (92) قانون مدیریت خدمات کشوری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endParaRPr lang="fa-IR" sz="16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واحد ارزیابی عملکرد و پاسخگویی به شکایات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کمیته ارتقاء سلامت اداری و صیانت از حقو ق مردم 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اداره کل کانون پرورش فکری کودکان و نوجوانان استان لرستان</a:t>
            </a:r>
          </a:p>
          <a:p>
            <a:pPr marL="0" lvl="0" indent="0">
              <a:buClr>
                <a:srgbClr val="30ACEC">
                  <a:lumMod val="75000"/>
                </a:srgbClr>
              </a:buClr>
              <a:buNone/>
            </a:pPr>
            <a:endParaRPr lang="fa-IR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174" y="229228"/>
            <a:ext cx="960227" cy="94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1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344" y="698739"/>
            <a:ext cx="10018713" cy="526211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آیا می دانید که :</a:t>
            </a:r>
          </a:p>
          <a:p>
            <a:pPr marL="0" lv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سوءاستفاده از مقام اداری : به هرگونه فعل یا ترک فعل کارکن دولت ( دستگاه اجرایی ) که با استفاده از جایگاه سازمانی صورت گرفته و موجبات تضییع حقوق معنوی و مادی دولت یا سایر اشخاص را فراهم نماید ، اطلاق می شود .</a:t>
            </a:r>
          </a:p>
          <a:p>
            <a:pPr marL="0" lvl="0" indent="0" algn="just">
              <a:lnSpc>
                <a:spcPct val="200000"/>
              </a:lnSpc>
              <a:spcAft>
                <a:spcPts val="0"/>
              </a:spcAft>
              <a:buNone/>
            </a:pP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indent="0" algn="ctr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بند ( ی ) ماده 1 دستورالعمل اجرایی مواد (91) و ( 92 )قانون مدیریت خدمات کشوری</a:t>
            </a:r>
          </a:p>
          <a:p>
            <a:pPr marL="0" lvl="0" indent="0" algn="ctr">
              <a:lnSpc>
                <a:spcPct val="200000"/>
              </a:lnSpc>
              <a:spcAft>
                <a:spcPts val="0"/>
              </a:spcAft>
              <a:buNone/>
            </a:pPr>
            <a:endParaRPr lang="en-US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واحد ارزیابی عملکرد و پاسخگویی به شکایات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کمیته ارتقاء سلامت اداری و صیانت از حقو ق مردم 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اداره کل کانون پرورش فکری کودکان و نوجوانان استان لرستان</a:t>
            </a:r>
          </a:p>
          <a:p>
            <a:pPr marL="0" indent="0">
              <a:lnSpc>
                <a:spcPct val="200000"/>
              </a:lnSpc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295" y="315492"/>
            <a:ext cx="960227" cy="94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2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91344" y="698739"/>
            <a:ext cx="10018713" cy="526211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آیا می دانید که :</a:t>
            </a:r>
          </a:p>
          <a:p>
            <a:pPr marL="0" lv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هریک از روسا یا مدیران یا مسئولین سازمان ها و موسسات مذکر در ماده (598 ) که از وقوع جرم ارتشاء یا اختلاس یا تصرف غیر قانونی یا کلاهبرداری یا جرایم موضوع مواد ( 599) و ( 603 )در سازمان یا موسسات تحت اداره یا نظارت خود مطلع شده و مراتب را حسب مورد به مراجع صلاحیتدار قضایی یا اداری اعلام نماید . علاوه بر حبس ازشش ماه تا دو سال به انفصال موقت از شش ماه تا دو سال محکوم خواهد شد .</a:t>
            </a:r>
          </a:p>
          <a:p>
            <a:pPr marL="0" lvl="0" indent="0" algn="ctr">
              <a:lnSpc>
                <a:spcPct val="200000"/>
              </a:lnSpc>
              <a:spcAft>
                <a:spcPts val="0"/>
              </a:spcAft>
              <a:buNone/>
            </a:pPr>
            <a:r>
              <a:rPr lang="fa-I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ماده 606 قانون مجازات اسلامی</a:t>
            </a:r>
          </a:p>
          <a:p>
            <a:pPr marL="0" lvl="0" indent="0" algn="ctr">
              <a:lnSpc>
                <a:spcPct val="200000"/>
              </a:lnSpc>
              <a:spcAft>
                <a:spcPts val="0"/>
              </a:spcAft>
              <a:buNone/>
            </a:pPr>
            <a:endParaRPr lang="fa-IR" sz="16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واحد ارزیابی عملکرد و پاسخگویی به شکایات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کمیته ارتقاء سلامت اداری و صیانت از حقو ق مردم </a:t>
            </a:r>
          </a:p>
          <a:p>
            <a:pPr marL="0" lvl="0" indent="0" algn="ctr">
              <a:buClr>
                <a:srgbClr val="30ACEC">
                  <a:lumMod val="75000"/>
                </a:srgbClr>
              </a:buClr>
              <a:buNone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اداره کل کانون پرورش فکری کودکان و نوجوانان استان لرستان</a:t>
            </a:r>
          </a:p>
          <a:p>
            <a:pPr marL="0" indent="0">
              <a:lnSpc>
                <a:spcPct val="200000"/>
              </a:lnSpc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174" y="229228"/>
            <a:ext cx="1026543" cy="10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51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9200" y="439947"/>
            <a:ext cx="10018713" cy="563304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a-IR" sz="20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1328" y="1105495"/>
            <a:ext cx="9385539" cy="4704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fa-IR" b="1" i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گزارشات مردمی </a:t>
            </a:r>
          </a:p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endParaRPr lang="fa-IR" b="1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fa-I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شماره تلفن واحد حراست  :                                         33237778 داخلی     110</a:t>
            </a:r>
          </a:p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fa-I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شماره تلفن واحد رسیدگی به شکایات :                        33237778    داخلی   111    </a:t>
            </a:r>
          </a:p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fa-I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شماره تلفن مدیر کل :                                                 33202990  </a:t>
            </a:r>
          </a:p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endParaRPr lang="fa-IR" sz="1600" b="1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fa-IR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واحد </a:t>
            </a: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ارزیابی عملکرد و پاسخگویی به شکایات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کمیته ارتقاء سلامت اداری و صیانت از حقو ق مردم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</a:pPr>
            <a:r>
              <a:rPr lang="fa-I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اداره کل کانون پرورش فکری کودکان و نوجوانان استان لرستان</a:t>
            </a:r>
          </a:p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endParaRPr lang="fa-IR" sz="1600" b="1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lvl="0" algn="just" defTabSz="4572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30ACEC">
                  <a:lumMod val="75000"/>
                </a:srgbClr>
              </a:buClr>
              <a:buSzPct val="145000"/>
            </a:pPr>
            <a:endParaRPr lang="fa-IR" sz="17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282" y="370120"/>
            <a:ext cx="1021929" cy="94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845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487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 Nazanin</vt:lpstr>
      <vt:lpstr>Calibri</vt:lpstr>
      <vt:lpstr>Century Gothic</vt:lpstr>
      <vt:lpstr>Tahoma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tpg</dc:creator>
  <cp:lastModifiedBy>tpg</cp:lastModifiedBy>
  <cp:revision>12</cp:revision>
  <dcterms:created xsi:type="dcterms:W3CDTF">2022-08-09T07:22:54Z</dcterms:created>
  <dcterms:modified xsi:type="dcterms:W3CDTF">2022-08-10T03:08:40Z</dcterms:modified>
</cp:coreProperties>
</file>